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3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4DC34-99FE-AC92-FFBC-A432CF968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98059-73FB-DB61-0D4B-8B51DA613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DFF3C-8391-0FD7-A640-235B0FD80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6F17-F0AD-4C5E-BDB0-37D4B637282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9FC43-41E0-D8D1-80A8-7848CE66B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E1F01-8C37-DF69-7FBA-12BCF696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EC9F-67C4-440C-90F6-1E06E9DA5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33E1-CB0A-7EE3-7718-25C1984D6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1451F2-CFE1-0367-97FE-C9798E534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80991-AECD-B6CA-500A-054AC543D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6F17-F0AD-4C5E-BDB0-37D4B637282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38F4E-1C07-BB61-705B-B1556C05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684F6-1331-8AD0-2BD7-ACC8BBEF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EC9F-67C4-440C-90F6-1E06E9DA5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4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047CF1-4F5A-37BF-9EE0-551A0E4AB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01643-AC6C-12CA-6BF6-60384F885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BAD3-AAA3-C306-3C18-8DF1FB50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6F17-F0AD-4C5E-BDB0-37D4B637282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75ED9-EEE3-CA21-B699-E01077C8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D63F7-56EF-EEE7-FA17-DF68CFEE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EC9F-67C4-440C-90F6-1E06E9DA5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94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94BD808-2843-4680-83A3-E72489BD7DE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-9055"/>
            <a:ext cx="8037242" cy="6876107"/>
          </a:xfrm>
          <a:custGeom>
            <a:avLst/>
            <a:gdLst>
              <a:gd name="connsiteX0" fmla="*/ 0 w 7186216"/>
              <a:gd name="connsiteY0" fmla="*/ 0 h 6858000"/>
              <a:gd name="connsiteX1" fmla="*/ 3011570 w 7186216"/>
              <a:gd name="connsiteY1" fmla="*/ 0 h 6858000"/>
              <a:gd name="connsiteX2" fmla="*/ 3128355 w 7186216"/>
              <a:gd name="connsiteY2" fmla="*/ 103263 h 6858000"/>
              <a:gd name="connsiteX3" fmla="*/ 3731784 w 7186216"/>
              <a:gd name="connsiteY3" fmla="*/ 1067458 h 6858000"/>
              <a:gd name="connsiteX4" fmla="*/ 5327060 w 7186216"/>
              <a:gd name="connsiteY4" fmla="*/ 2749820 h 6858000"/>
              <a:gd name="connsiteX5" fmla="*/ 7186216 w 7186216"/>
              <a:gd name="connsiteY5" fmla="*/ 5004650 h 6858000"/>
              <a:gd name="connsiteX6" fmla="*/ 6351824 w 7186216"/>
              <a:gd name="connsiteY6" fmla="*/ 6798710 h 6858000"/>
              <a:gd name="connsiteX7" fmla="*/ 6288416 w 7186216"/>
              <a:gd name="connsiteY7" fmla="*/ 6858000 h 6858000"/>
              <a:gd name="connsiteX8" fmla="*/ 0 w 7186216"/>
              <a:gd name="connsiteY8" fmla="*/ 6858000 h 6858000"/>
              <a:gd name="connsiteX0" fmla="*/ 0 w 8028189"/>
              <a:gd name="connsiteY0" fmla="*/ 0 h 6858000"/>
              <a:gd name="connsiteX1" fmla="*/ 3853543 w 8028189"/>
              <a:gd name="connsiteY1" fmla="*/ 0 h 6858000"/>
              <a:gd name="connsiteX2" fmla="*/ 3970328 w 8028189"/>
              <a:gd name="connsiteY2" fmla="*/ 103263 h 6858000"/>
              <a:gd name="connsiteX3" fmla="*/ 4573757 w 8028189"/>
              <a:gd name="connsiteY3" fmla="*/ 1067458 h 6858000"/>
              <a:gd name="connsiteX4" fmla="*/ 6169033 w 8028189"/>
              <a:gd name="connsiteY4" fmla="*/ 2749820 h 6858000"/>
              <a:gd name="connsiteX5" fmla="*/ 8028189 w 8028189"/>
              <a:gd name="connsiteY5" fmla="*/ 5004650 h 6858000"/>
              <a:gd name="connsiteX6" fmla="*/ 7193797 w 8028189"/>
              <a:gd name="connsiteY6" fmla="*/ 6798710 h 6858000"/>
              <a:gd name="connsiteX7" fmla="*/ 7130389 w 8028189"/>
              <a:gd name="connsiteY7" fmla="*/ 6858000 h 6858000"/>
              <a:gd name="connsiteX8" fmla="*/ 841973 w 8028189"/>
              <a:gd name="connsiteY8" fmla="*/ 6858000 h 6858000"/>
              <a:gd name="connsiteX9" fmla="*/ 0 w 8028189"/>
              <a:gd name="connsiteY9" fmla="*/ 0 h 6858000"/>
              <a:gd name="connsiteX0" fmla="*/ 9052 w 8037241"/>
              <a:gd name="connsiteY0" fmla="*/ 0 h 6858000"/>
              <a:gd name="connsiteX1" fmla="*/ 3862595 w 8037241"/>
              <a:gd name="connsiteY1" fmla="*/ 0 h 6858000"/>
              <a:gd name="connsiteX2" fmla="*/ 3979380 w 8037241"/>
              <a:gd name="connsiteY2" fmla="*/ 103263 h 6858000"/>
              <a:gd name="connsiteX3" fmla="*/ 4582809 w 8037241"/>
              <a:gd name="connsiteY3" fmla="*/ 1067458 h 6858000"/>
              <a:gd name="connsiteX4" fmla="*/ 6178085 w 8037241"/>
              <a:gd name="connsiteY4" fmla="*/ 2749820 h 6858000"/>
              <a:gd name="connsiteX5" fmla="*/ 8037241 w 8037241"/>
              <a:gd name="connsiteY5" fmla="*/ 5004650 h 6858000"/>
              <a:gd name="connsiteX6" fmla="*/ 7202849 w 8037241"/>
              <a:gd name="connsiteY6" fmla="*/ 6798710 h 6858000"/>
              <a:gd name="connsiteX7" fmla="*/ 7139441 w 8037241"/>
              <a:gd name="connsiteY7" fmla="*/ 6858000 h 6858000"/>
              <a:gd name="connsiteX8" fmla="*/ 0 w 8037241"/>
              <a:gd name="connsiteY8" fmla="*/ 6821786 h 6858000"/>
              <a:gd name="connsiteX9" fmla="*/ 9052 w 8037241"/>
              <a:gd name="connsiteY9" fmla="*/ 0 h 6858000"/>
              <a:gd name="connsiteX0" fmla="*/ 9052 w 8037241"/>
              <a:gd name="connsiteY0" fmla="*/ 0 h 6867054"/>
              <a:gd name="connsiteX1" fmla="*/ 3862595 w 8037241"/>
              <a:gd name="connsiteY1" fmla="*/ 0 h 6867054"/>
              <a:gd name="connsiteX2" fmla="*/ 3979380 w 8037241"/>
              <a:gd name="connsiteY2" fmla="*/ 103263 h 6867054"/>
              <a:gd name="connsiteX3" fmla="*/ 4582809 w 8037241"/>
              <a:gd name="connsiteY3" fmla="*/ 1067458 h 6867054"/>
              <a:gd name="connsiteX4" fmla="*/ 6178085 w 8037241"/>
              <a:gd name="connsiteY4" fmla="*/ 2749820 h 6867054"/>
              <a:gd name="connsiteX5" fmla="*/ 8037241 w 8037241"/>
              <a:gd name="connsiteY5" fmla="*/ 5004650 h 6867054"/>
              <a:gd name="connsiteX6" fmla="*/ 7202849 w 8037241"/>
              <a:gd name="connsiteY6" fmla="*/ 6798710 h 6867054"/>
              <a:gd name="connsiteX7" fmla="*/ 7139441 w 8037241"/>
              <a:gd name="connsiteY7" fmla="*/ 6858000 h 6867054"/>
              <a:gd name="connsiteX8" fmla="*/ 0 w 8037241"/>
              <a:gd name="connsiteY8" fmla="*/ 6867054 h 6867054"/>
              <a:gd name="connsiteX9" fmla="*/ 9052 w 8037241"/>
              <a:gd name="connsiteY9" fmla="*/ 0 h 6867054"/>
              <a:gd name="connsiteX0" fmla="*/ 0 w 8037242"/>
              <a:gd name="connsiteY0" fmla="*/ 0 h 6876108"/>
              <a:gd name="connsiteX1" fmla="*/ 3862596 w 8037242"/>
              <a:gd name="connsiteY1" fmla="*/ 9054 h 6876108"/>
              <a:gd name="connsiteX2" fmla="*/ 3979381 w 8037242"/>
              <a:gd name="connsiteY2" fmla="*/ 112317 h 6876108"/>
              <a:gd name="connsiteX3" fmla="*/ 4582810 w 8037242"/>
              <a:gd name="connsiteY3" fmla="*/ 1076512 h 6876108"/>
              <a:gd name="connsiteX4" fmla="*/ 6178086 w 8037242"/>
              <a:gd name="connsiteY4" fmla="*/ 2758874 h 6876108"/>
              <a:gd name="connsiteX5" fmla="*/ 8037242 w 8037242"/>
              <a:gd name="connsiteY5" fmla="*/ 5013704 h 6876108"/>
              <a:gd name="connsiteX6" fmla="*/ 7202850 w 8037242"/>
              <a:gd name="connsiteY6" fmla="*/ 6807764 h 6876108"/>
              <a:gd name="connsiteX7" fmla="*/ 7139442 w 8037242"/>
              <a:gd name="connsiteY7" fmla="*/ 6867054 h 6876108"/>
              <a:gd name="connsiteX8" fmla="*/ 1 w 8037242"/>
              <a:gd name="connsiteY8" fmla="*/ 6876108 h 6876108"/>
              <a:gd name="connsiteX9" fmla="*/ 0 w 8037242"/>
              <a:gd name="connsiteY9" fmla="*/ 0 h 687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37242" h="6876108">
                <a:moveTo>
                  <a:pt x="0" y="0"/>
                </a:moveTo>
                <a:lnTo>
                  <a:pt x="3862596" y="9054"/>
                </a:lnTo>
                <a:lnTo>
                  <a:pt x="3979381" y="112317"/>
                </a:lnTo>
                <a:cubicBezTo>
                  <a:pt x="4248837" y="370052"/>
                  <a:pt x="4461365" y="695352"/>
                  <a:pt x="4582810" y="1076512"/>
                </a:cubicBezTo>
                <a:cubicBezTo>
                  <a:pt x="4834696" y="1894326"/>
                  <a:pt x="5206527" y="2443431"/>
                  <a:pt x="6178086" y="2758874"/>
                </a:cubicBezTo>
                <a:cubicBezTo>
                  <a:pt x="7497487" y="3191146"/>
                  <a:pt x="8037242" y="3997278"/>
                  <a:pt x="8037242" y="5013704"/>
                </a:cubicBezTo>
                <a:cubicBezTo>
                  <a:pt x="8037242" y="5632176"/>
                  <a:pt x="7743376" y="6277482"/>
                  <a:pt x="7202850" y="6807764"/>
                </a:cubicBezTo>
                <a:lnTo>
                  <a:pt x="7139442" y="6867054"/>
                </a:lnTo>
                <a:lnTo>
                  <a:pt x="1" y="6876108"/>
                </a:lnTo>
                <a:cubicBezTo>
                  <a:pt x="1" y="4590108"/>
                  <a:pt x="0" y="2286000"/>
                  <a:pt x="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latin typeface="Graphik Regular" panose="020B0503030202060203" pitchFamily="34" charset="0"/>
              </a:defRPr>
            </a:lvl1pPr>
          </a:lstStyle>
          <a:p>
            <a:r>
              <a:rPr lang="en-US" dirty="0"/>
              <a:t>Drag &amp; Drop Image (optional)</a:t>
            </a:r>
          </a:p>
        </p:txBody>
      </p:sp>
    </p:spTree>
    <p:extLst>
      <p:ext uri="{BB962C8B-B14F-4D97-AF65-F5344CB8AC3E}">
        <p14:creationId xmlns:p14="http://schemas.microsoft.com/office/powerpoint/2010/main" val="1914801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9150B-6AE0-2F3B-CB7F-E7B15970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C9F76-4453-F4E9-1AEA-D7FC8786E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DC447-EEBA-18AF-8B82-61F49FC1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6F17-F0AD-4C5E-BDB0-37D4B637282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D7DCC-CA50-6755-A3EB-FC2648840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6F4DB-573C-6BE7-2728-857D74AA3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EC9F-67C4-440C-90F6-1E06E9DA5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0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BCAA8-F6DE-D99A-1BD4-189AE74D9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1BD07-1FC6-28A2-57E9-1D7611068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47F1-29F7-6659-9A33-D2EFEF1FB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6F17-F0AD-4C5E-BDB0-37D4B637282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EB3A4-A19E-B195-F225-72F8268F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F3CA7-0B83-C8E3-6DDD-5EA1F9D7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EC9F-67C4-440C-90F6-1E06E9DA5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5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ED998-3E16-9868-95C8-2F1235C01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2D1C5-5433-D8D6-569F-EA06DBFA3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3AE90B-4A23-DF50-642B-131E7F655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2144F-D7B6-4494-2B90-AE912E7C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6F17-F0AD-4C5E-BDB0-37D4B637282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0C951-9A29-8857-5E03-2E931932A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D9846-AFEB-3310-ACB3-E64903158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EC9F-67C4-440C-90F6-1E06E9DA5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8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5939-F5B5-E786-2AFC-364318E22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A2476-B797-E31C-CEAB-D4954808B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1C506-4C3F-EFA9-45FA-4A0786F15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C5C3ED-FDAA-6AC3-E65E-82BEBEAEC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889E69-58BA-E30B-579A-434EDF4B9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35AE35-3A16-A5EE-EE3A-8C3A481C3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6F17-F0AD-4C5E-BDB0-37D4B637282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732C77-A589-85B1-AC3C-9FBFBA597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C796E4-44B5-B18C-4D12-3FC3AF59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EC9F-67C4-440C-90F6-1E06E9DA5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8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D2153-B59C-498F-1EBE-F29E41E24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FB7C06-E85B-D3D0-4238-D1E946873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6F17-F0AD-4C5E-BDB0-37D4B637282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48248-F15A-91B9-E74D-089C43965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E8914-077D-05AE-45E8-B31B94DA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EC9F-67C4-440C-90F6-1E06E9DA5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7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4A7F02-88E0-EFFB-35C9-38B74F03D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6F17-F0AD-4C5E-BDB0-37D4B637282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D8097-B6F3-4027-EF22-13651E23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55513-B271-0D39-E894-9BE5F034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EC9F-67C4-440C-90F6-1E06E9DA5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6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24D1E-E380-4DE2-1639-6CB0F701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D062A-6C63-FE00-E2A6-B45A3FE85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042EC-CD65-FD6D-30EB-52AEDA64F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C058B-FD53-0DD9-D676-265237D8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6F17-F0AD-4C5E-BDB0-37D4B637282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C985B-2EB5-CD54-E257-DE110FA7C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14E36-0330-EF8C-9CC7-06C2B4E2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EC9F-67C4-440C-90F6-1E06E9DA5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3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D1983-0267-1A21-6D83-D3932971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6BAA18-0344-FB37-6547-FEF0F724E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4FC70-5904-8B3A-0ECB-BB3F7EBDB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CA26F-07DF-E54A-8AB1-A5CC8435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6F17-F0AD-4C5E-BDB0-37D4B637282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63E92-9B45-9CBD-6BFF-1C5726B6B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71601-8A17-1032-B0B6-8FE72B03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EC9F-67C4-440C-90F6-1E06E9DA5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7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A880E2-4F50-8211-210B-3DD8D29A4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A65A2-D5D9-28DC-FF33-B85001A86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9E54A-4DDA-6BD4-FFC1-99497B2B2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C6F17-F0AD-4C5E-BDB0-37D4B637282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D0DA9-369A-F5C3-88B1-553273E98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B049E-16BE-7603-7622-2BE510291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66EC9F-67C4-440C-90F6-1E06E9DA5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5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BC749-B8AA-9BC1-4C9C-2F148F9DD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CE7039B-ACD7-385D-7665-2E2FE01EE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2228" t="27480" r="12287" b="44686"/>
          <a:stretch/>
        </p:blipFill>
        <p:spPr>
          <a:xfrm>
            <a:off x="137531" y="96271"/>
            <a:ext cx="7243895" cy="1810588"/>
          </a:xfrm>
          <a:prstGeom prst="rect">
            <a:avLst/>
          </a:prstGeo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C5A8EC8B-5496-127B-B58B-D62D5F5B12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0" t="568" b="1273"/>
          <a:stretch/>
        </p:blipFill>
        <p:spPr>
          <a:xfrm flipH="1">
            <a:off x="5787482" y="-18107"/>
            <a:ext cx="6404518" cy="6876107"/>
          </a:xfr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3F3A379-4B6B-566C-5BC9-01325E6A2FAF}"/>
              </a:ext>
            </a:extLst>
          </p:cNvPr>
          <p:cNvSpPr txBox="1"/>
          <p:nvPr/>
        </p:nvSpPr>
        <p:spPr>
          <a:xfrm>
            <a:off x="260194" y="1906859"/>
            <a:ext cx="553843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  <a:t>Join the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  <a:t>KidneyCARE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  <a:t> Study – a Nationwide Registry for Kidney Disease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phik Regular" panose="020B0503030202060203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 Regular" panose="020B0503030202060203" pitchFamily="34" charset="0"/>
                <a:ea typeface="+mn-ea"/>
                <a:cs typeface="+mn-cs"/>
              </a:rPr>
              <a:t>Open to adults with all types and stages of chronic kidney disease (CKD)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Graphik Regular" panose="020B0503030202060203" pitchFamily="34" charset="0"/>
              </a:rPr>
              <a:t>Participants </a:t>
            </a:r>
            <a:r>
              <a:rPr lang="en-US" sz="2000">
                <a:solidFill>
                  <a:prstClr val="black"/>
                </a:solidFill>
                <a:latin typeface="Graphik Regular" panose="020B0503030202060203" pitchFamily="34" charset="0"/>
              </a:rPr>
              <a:t>share their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 Regular" panose="020B0503030202060203" pitchFamily="34" charset="0"/>
                <a:ea typeface="+mn-ea"/>
                <a:cs typeface="+mn-cs"/>
              </a:rPr>
              <a:t>health journey to help advance kidney research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 Regular" panose="020B0503030202060203" pitchFamily="34" charset="0"/>
                <a:ea typeface="+mn-ea"/>
                <a:cs typeface="+mn-cs"/>
              </a:rPr>
              <a:t>Easy online enrollment and participation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41E635-B457-DA54-7277-771BEDC8FDDF}"/>
              </a:ext>
            </a:extLst>
          </p:cNvPr>
          <p:cNvSpPr txBox="1"/>
          <p:nvPr/>
        </p:nvSpPr>
        <p:spPr>
          <a:xfrm>
            <a:off x="313163" y="5646344"/>
            <a:ext cx="3319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  <a:t>Learn more at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  <a:t>KidneyCareStudy.org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A633434-5E0E-56CF-8EE9-E7AF10DFB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878" y="5256055"/>
            <a:ext cx="1550020" cy="1550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700D7D-AE0C-B109-E67A-C476C3B3F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3612" y="6031064"/>
            <a:ext cx="2395936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655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Graphik Regular</vt:lpstr>
      <vt:lpstr>Graphik Semibold</vt:lpstr>
      <vt:lpstr>Wingdings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Rachel Claudin</dc:creator>
  <cp:lastModifiedBy>Rachel Claudin</cp:lastModifiedBy>
  <cp:revision>3</cp:revision>
  <dcterms:created xsi:type="dcterms:W3CDTF">2025-02-25T16:55:20Z</dcterms:created>
  <dcterms:modified xsi:type="dcterms:W3CDTF">2025-02-25T16:57:47Z</dcterms:modified>
</cp:coreProperties>
</file>